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93" r:id="rId2"/>
    <p:sldId id="286" r:id="rId3"/>
    <p:sldId id="263" r:id="rId4"/>
    <p:sldId id="284" r:id="rId5"/>
    <p:sldId id="264" r:id="rId6"/>
    <p:sldId id="265" r:id="rId7"/>
    <p:sldId id="267" r:id="rId8"/>
    <p:sldId id="294" r:id="rId9"/>
    <p:sldId id="269" r:id="rId10"/>
    <p:sldId id="291" r:id="rId11"/>
    <p:sldId id="271" r:id="rId12"/>
    <p:sldId id="292" r:id="rId13"/>
    <p:sldId id="289" r:id="rId14"/>
    <p:sldId id="295" r:id="rId15"/>
    <p:sldId id="303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81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969" autoAdjust="0"/>
    <p:restoredTop sz="94660"/>
  </p:normalViewPr>
  <p:slideViewPr>
    <p:cSldViewPr>
      <p:cViewPr>
        <p:scale>
          <a:sx n="110" d="100"/>
          <a:sy n="110" d="100"/>
        </p:scale>
        <p:origin x="-594" y="17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268A2-60BF-4B79-84B9-EBDF1224C520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0D20-B182-41AB-B2BF-85DAFCDB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0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0D20-B182-41AB-B2BF-85DAFCDBBA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22C832-E966-41E4-A536-949C176EB1B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1F6796-5E42-4A4D-99C5-36DD14FD8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exambrowser.org/download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MOODLE – Our e-learning platform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399"/>
            <a:ext cx="8001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5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username and password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login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752975" y="4080164"/>
            <a:ext cx="1752600" cy="457200"/>
          </a:xfrm>
          <a:prstGeom prst="wedgeEllipseCallout">
            <a:avLst>
              <a:gd name="adj1" fmla="val -72217"/>
              <a:gd name="adj2" fmla="val 77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name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5400675" y="5105400"/>
            <a:ext cx="1457325" cy="457200"/>
          </a:xfrm>
          <a:prstGeom prst="wedgeEllipseCallout">
            <a:avLst>
              <a:gd name="adj1" fmla="val -119919"/>
              <a:gd name="adj2" fmla="val -60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 word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399"/>
            <a:ext cx="8610600" cy="553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762000" y="1620982"/>
            <a:ext cx="1676400" cy="914400"/>
          </a:xfrm>
          <a:prstGeom prst="wedgeRoundRectCallout">
            <a:avLst>
              <a:gd name="adj1" fmla="val 81712"/>
              <a:gd name="adj2" fmla="val 85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Usename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7010400" y="2286000"/>
            <a:ext cx="1295400" cy="1295400"/>
          </a:xfrm>
          <a:prstGeom prst="wedgeRectCallout">
            <a:avLst>
              <a:gd name="adj1" fmla="val -206547"/>
              <a:gd name="adj2" fmla="val 33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Password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0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Loged</a:t>
            </a:r>
            <a:r>
              <a:rPr lang="en-US" dirty="0" smtClean="0"/>
              <a:t> in – Front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page – General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7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57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 to access course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categories &amp; courses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91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31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the courses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8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Username and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Username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First  later of first name</a:t>
            </a:r>
          </a:p>
          <a:p>
            <a:r>
              <a:rPr lang="en-US" dirty="0" smtClean="0"/>
              <a:t>Surname</a:t>
            </a:r>
          </a:p>
          <a:p>
            <a:pPr marL="0" indent="0">
              <a:buNone/>
            </a:pPr>
            <a:r>
              <a:rPr lang="en-US" b="1" dirty="0" smtClean="0"/>
              <a:t>Password: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Uppercase </a:t>
            </a:r>
            <a:r>
              <a:rPr lang="en-US" dirty="0" smtClean="0"/>
              <a:t>letters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Lowercase letters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Symbols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Minimum of 8 characters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6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SAFE EXAMINATION BROWSER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FOR </a:t>
            </a:r>
            <a:r>
              <a:rPr lang="en-US" dirty="0" smtClean="0"/>
              <a:t>STUDENT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8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FEATURES OF SEB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 Exam Browser is a </a:t>
            </a:r>
            <a:r>
              <a:rPr lang="en-US" dirty="0" err="1"/>
              <a:t>customised</a:t>
            </a:r>
            <a:r>
              <a:rPr lang="en-US" dirty="0"/>
              <a:t> web </a:t>
            </a:r>
            <a:r>
              <a:rPr lang="en-US" dirty="0" smtClean="0"/>
              <a:t>browser </a:t>
            </a:r>
          </a:p>
          <a:p>
            <a:r>
              <a:rPr lang="en-US" dirty="0" smtClean="0"/>
              <a:t>The </a:t>
            </a:r>
            <a:r>
              <a:rPr lang="en-US" dirty="0"/>
              <a:t>application must be </a:t>
            </a:r>
            <a:r>
              <a:rPr lang="en-US" dirty="0">
                <a:hlinkClick r:id="rId3"/>
              </a:rPr>
              <a:t>downloaded and installed</a:t>
            </a:r>
            <a:r>
              <a:rPr lang="en-US" dirty="0"/>
              <a:t> on the device that the student uses to attempt the quiz</a:t>
            </a:r>
            <a:r>
              <a:rPr lang="en-US" dirty="0" smtClean="0"/>
              <a:t>.</a:t>
            </a:r>
          </a:p>
          <a:p>
            <a:r>
              <a:rPr lang="en-US" dirty="0"/>
              <a:t>  Students will only be able to attempt the quiz if they are using Safe Exam Browser.</a:t>
            </a:r>
          </a:p>
          <a:p>
            <a:r>
              <a:rPr lang="en-US" dirty="0"/>
              <a:t>The browser window won't have a URL or search field and back/forward </a:t>
            </a:r>
            <a:r>
              <a:rPr lang="en-US" dirty="0" smtClean="0"/>
              <a:t>navigation.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2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FEATURES OF </a:t>
            </a:r>
            <a:r>
              <a:rPr lang="en-US" dirty="0" smtClean="0"/>
              <a:t>SEB….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 Exam Browser cannot be closed until the test is submitted.</a:t>
            </a:r>
          </a:p>
          <a:p>
            <a:r>
              <a:rPr lang="en-US" dirty="0"/>
              <a:t>Switching to other applications is disabled by </a:t>
            </a:r>
            <a:r>
              <a:rPr lang="en-US" dirty="0" smtClean="0"/>
              <a:t>default</a:t>
            </a:r>
          </a:p>
          <a:p>
            <a:r>
              <a:rPr lang="en-US" dirty="0" smtClean="0"/>
              <a:t>Shortcut </a:t>
            </a:r>
            <a:r>
              <a:rPr lang="en-US" dirty="0"/>
              <a:t>keys such as </a:t>
            </a:r>
            <a:r>
              <a:rPr lang="en-US" dirty="0" err="1"/>
              <a:t>Win+Tab</a:t>
            </a:r>
            <a:r>
              <a:rPr lang="en-US" dirty="0"/>
              <a:t>, </a:t>
            </a:r>
            <a:r>
              <a:rPr lang="en-US" dirty="0" err="1"/>
              <a:t>Alt+Tab</a:t>
            </a:r>
            <a:r>
              <a:rPr lang="en-US" dirty="0"/>
              <a:t>, </a:t>
            </a:r>
            <a:r>
              <a:rPr lang="en-US" dirty="0" err="1"/>
              <a:t>Ctrl+Alt+Del</a:t>
            </a:r>
            <a:r>
              <a:rPr lang="en-US" dirty="0"/>
              <a:t>, Alt+F4, Print Screen, </a:t>
            </a:r>
            <a:r>
              <a:rPr lang="en-US" dirty="0" err="1"/>
              <a:t>Cmd+Tab</a:t>
            </a:r>
            <a:r>
              <a:rPr lang="en-US" dirty="0"/>
              <a:t> are disabled or cannot be used to close Safe Exam Browser or to switch to other user accounts on the computer.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FEATURES OF </a:t>
            </a:r>
            <a:r>
              <a:rPr lang="en-US" dirty="0" smtClean="0"/>
              <a:t>SEB…..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possibility of taking screen shots is disabled.</a:t>
            </a:r>
          </a:p>
          <a:p>
            <a:r>
              <a:rPr lang="en-US" dirty="0"/>
              <a:t>The clipboard is cleared when starting and quitting Safe Exam Browser.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Understand </a:t>
            </a:r>
            <a:r>
              <a:rPr lang="en-US" dirty="0" err="1" smtClean="0"/>
              <a:t>Moodle</a:t>
            </a:r>
            <a:r>
              <a:rPr lang="en-US" dirty="0" smtClean="0"/>
              <a:t> and how to use it</a:t>
            </a:r>
          </a:p>
          <a:p>
            <a:pPr lvl="0"/>
            <a:r>
              <a:rPr lang="en-US" dirty="0" smtClean="0"/>
              <a:t>How to access the system (Login)</a:t>
            </a:r>
          </a:p>
          <a:p>
            <a:pPr lvl="0"/>
            <a:r>
              <a:rPr lang="en-US" dirty="0" smtClean="0"/>
              <a:t>Activities in </a:t>
            </a:r>
            <a:r>
              <a:rPr lang="en-US" dirty="0" err="1" smtClean="0"/>
              <a:t>Moodle</a:t>
            </a:r>
            <a:r>
              <a:rPr lang="en-US" dirty="0" smtClean="0"/>
              <a:t>:</a:t>
            </a:r>
          </a:p>
          <a:p>
            <a:pPr lvl="0">
              <a:buNone/>
            </a:pPr>
            <a:r>
              <a:rPr lang="en-US" dirty="0" smtClean="0"/>
              <a:t>		Assignments</a:t>
            </a:r>
          </a:p>
          <a:p>
            <a:pPr lvl="0">
              <a:buNone/>
            </a:pPr>
            <a:r>
              <a:rPr lang="en-US" dirty="0"/>
              <a:t> </a:t>
            </a:r>
            <a:r>
              <a:rPr lang="en-US" dirty="0" smtClean="0"/>
              <a:t>         Examination</a:t>
            </a:r>
          </a:p>
          <a:p>
            <a:pPr lvl="0">
              <a:buNone/>
            </a:pPr>
            <a:r>
              <a:rPr lang="en-US" dirty="0" smtClean="0"/>
              <a:t>		Quiz</a:t>
            </a:r>
          </a:p>
          <a:p>
            <a:pPr lvl="0">
              <a:buNone/>
            </a:pPr>
            <a:r>
              <a:rPr lang="en-US" dirty="0" smtClean="0"/>
              <a:t>		Chat</a:t>
            </a:r>
          </a:p>
          <a:p>
            <a:pPr lvl="0">
              <a:buNone/>
            </a:pPr>
            <a:r>
              <a:rPr lang="en-US" dirty="0" smtClean="0"/>
              <a:t>		Forum</a:t>
            </a:r>
          </a:p>
          <a:p>
            <a:pPr lvl="0">
              <a:buNone/>
            </a:pPr>
            <a:r>
              <a:rPr lang="en-US" dirty="0" smtClean="0"/>
              <a:t>		Lesson</a:t>
            </a:r>
          </a:p>
          <a:p>
            <a:pPr lvl="0">
              <a:buNone/>
            </a:pPr>
            <a:r>
              <a:rPr lang="en-US" dirty="0" smtClean="0"/>
              <a:t>		etc</a:t>
            </a:r>
          </a:p>
          <a:p>
            <a:pPr lvl="0">
              <a:buNone/>
            </a:pPr>
            <a:r>
              <a:rPr lang="en-US" dirty="0" smtClean="0"/>
              <a:t>		</a:t>
            </a:r>
          </a:p>
          <a:p>
            <a:pPr lvl="0">
              <a:buNone/>
            </a:pPr>
            <a:r>
              <a:rPr lang="en-US" dirty="0" smtClean="0"/>
              <a:t>		</a:t>
            </a:r>
          </a:p>
          <a:p>
            <a:pPr lvl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– SEB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the Safe Exam </a:t>
            </a:r>
            <a:r>
              <a:rPr lang="en-US" dirty="0" smtClean="0"/>
              <a:t>Browser – the file.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Launch the Safe Exam </a:t>
            </a:r>
            <a:r>
              <a:rPr lang="en-US" dirty="0" smtClean="0"/>
              <a:t>Browser - this </a:t>
            </a:r>
            <a:r>
              <a:rPr lang="en-US" dirty="0"/>
              <a:t>applies the settings and sends the students to the quiz starting page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Return </a:t>
            </a:r>
            <a:r>
              <a:rPr lang="en-US" dirty="0"/>
              <a:t>to the Moodle course.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5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SEB 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config</a:t>
            </a:r>
            <a:r>
              <a:rPr lang="en-US" b="0" dirty="0" smtClean="0">
                <a:effectLst/>
              </a:rPr>
              <a:t>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47243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4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Moodle </a:t>
            </a:r>
            <a:r>
              <a:rPr lang="en-US" dirty="0" smtClean="0">
                <a:effectLst/>
              </a:rPr>
              <a:t>Proctoring</a:t>
            </a:r>
            <a:r>
              <a:rPr lang="en-US" dirty="0" smtClean="0"/>
              <a:t> – use webcam (camera)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Moodle proctoring plugin is a </a:t>
            </a:r>
            <a:r>
              <a:rPr lang="en-US" dirty="0" smtClean="0"/>
              <a:t>quiz access </a:t>
            </a:r>
            <a:r>
              <a:rPr lang="en-US" dirty="0"/>
              <a:t>plugin to capture a user's picture via webcam to identify who is attempting the </a:t>
            </a:r>
            <a:r>
              <a:rPr lang="en-US" dirty="0" smtClean="0"/>
              <a:t>exam</a:t>
            </a:r>
            <a:endParaRPr lang="en-US" dirty="0" smtClean="0"/>
          </a:p>
          <a:p>
            <a:r>
              <a:rPr lang="en-US" dirty="0"/>
              <a:t>It will capture the picture of the user's webcam automatically every 30 seconds and store it as a PNG image</a:t>
            </a:r>
            <a:r>
              <a:rPr lang="en-US" dirty="0" smtClean="0"/>
              <a:t>.</a:t>
            </a:r>
          </a:p>
          <a:p>
            <a:r>
              <a:rPr lang="en-US" dirty="0"/>
              <a:t> Admins can analyze the image of students after exams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2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267200"/>
          </a:xfrm>
        </p:spPr>
        <p:txBody>
          <a:bodyPr>
            <a:normAutofit/>
          </a:bodyPr>
          <a:lstStyle/>
          <a:p>
            <a:pPr algn="ctr"/>
            <a:r>
              <a:rPr lang="en-US" sz="4800" smtClean="0"/>
              <a:t> </a:t>
            </a:r>
            <a:r>
              <a:rPr lang="en-US" sz="4800" dirty="0" smtClean="0"/>
              <a:t>enjoy your studies using </a:t>
            </a:r>
            <a:r>
              <a:rPr lang="en-US" sz="4800" dirty="0" err="1" smtClean="0"/>
              <a:t>moodle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6000" b="1" i="1" dirty="0" smtClean="0"/>
              <a:t>thank you</a:t>
            </a:r>
            <a:endParaRPr lang="en-US" sz="6000" b="1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Moodle?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>
                <a:solidFill>
                  <a:schemeClr val="tx1"/>
                </a:solidFill>
              </a:rPr>
              <a:t>Course Management System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(CMS), also known as a Learning Management System (LMS)</a:t>
            </a:r>
          </a:p>
          <a:p>
            <a:r>
              <a:rPr lang="en-US" dirty="0" smtClean="0"/>
              <a:t>Provides Course structures</a:t>
            </a:r>
            <a:endParaRPr lang="en-US" dirty="0"/>
          </a:p>
          <a:p>
            <a:pPr>
              <a:buFontTx/>
              <a:buChar char="-"/>
            </a:pPr>
            <a:endParaRPr lang="en-US" sz="900" dirty="0"/>
          </a:p>
          <a:p>
            <a:r>
              <a:rPr lang="en-US" dirty="0"/>
              <a:t>Manage course contents (add resources, add activities) </a:t>
            </a:r>
          </a:p>
          <a:p>
            <a:pPr>
              <a:buFontTx/>
              <a:buChar char="-"/>
            </a:pPr>
            <a:endParaRPr lang="en-US" sz="900" dirty="0"/>
          </a:p>
          <a:p>
            <a:r>
              <a:rPr lang="en-US" dirty="0"/>
              <a:t>Manage user records (grade report, user usage records)</a:t>
            </a:r>
          </a:p>
          <a:p>
            <a:pPr>
              <a:buNone/>
            </a:pPr>
            <a:endParaRPr lang="en-US" b="1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Moodle</a:t>
            </a:r>
            <a:r>
              <a:rPr lang="en-US" dirty="0" smtClean="0"/>
              <a:t> as a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Open Source Course Management </a:t>
            </a:r>
            <a:r>
              <a:rPr lang="en-US" dirty="0" smtClean="0"/>
              <a:t>System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Contains </a:t>
            </a:r>
            <a:r>
              <a:rPr lang="en-US" dirty="0"/>
              <a:t>tools to support learning &amp; teaching 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It is a tool for creating online learning . 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in </a:t>
            </a:r>
            <a:r>
              <a:rPr lang="en-US" dirty="0" err="1" smtClean="0"/>
              <a:t>Moodle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</a:p>
          <a:p>
            <a:pPr>
              <a:buNone/>
            </a:pPr>
            <a:r>
              <a:rPr lang="en-US" dirty="0" smtClean="0"/>
              <a:t>-  can be specified with a due date,</a:t>
            </a:r>
          </a:p>
          <a:p>
            <a:pPr>
              <a:buFontTx/>
              <a:buChar char="-"/>
            </a:pPr>
            <a:r>
              <a:rPr lang="en-US" dirty="0" smtClean="0"/>
              <a:t>Types: Advanced upload files, Online text, upload single file, and Offline activity</a:t>
            </a:r>
          </a:p>
          <a:p>
            <a:pPr>
              <a:buFontTx/>
              <a:buChar char="-"/>
            </a:pPr>
            <a:r>
              <a:rPr lang="en-US" dirty="0" smtClean="0"/>
              <a:t>Assessment can be done</a:t>
            </a:r>
          </a:p>
          <a:p>
            <a:pPr>
              <a:buFontTx/>
              <a:buChar char="-"/>
            </a:pPr>
            <a:r>
              <a:rPr lang="en-US" dirty="0" smtClean="0"/>
              <a:t>Teacher feedback  given</a:t>
            </a:r>
          </a:p>
          <a:p>
            <a:pPr>
              <a:buFontTx/>
              <a:buChar char="-"/>
            </a:pPr>
            <a:r>
              <a:rPr lang="en-US" dirty="0" smtClean="0"/>
              <a:t> Notification can be mailed out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Chat</a:t>
            </a:r>
          </a:p>
          <a:p>
            <a:pPr>
              <a:buFontTx/>
              <a:buChar char="-"/>
            </a:pPr>
            <a:r>
              <a:rPr lang="en-US" dirty="0" smtClean="0"/>
              <a:t>Allows smooth, synchronous text interactions</a:t>
            </a:r>
          </a:p>
          <a:p>
            <a:pPr>
              <a:buFontTx/>
              <a:buChar char="-"/>
            </a:pPr>
            <a:r>
              <a:rPr lang="en-US" dirty="0" smtClean="0"/>
              <a:t>Includes profile pictures, images etc.. in the chat window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Forum module:</a:t>
            </a:r>
          </a:p>
          <a:p>
            <a:pPr>
              <a:buFontTx/>
              <a:buChar char="-"/>
            </a:pPr>
            <a:r>
              <a:rPr lang="en-US" dirty="0" smtClean="0"/>
              <a:t>The forum module is an activity where students and teachers can communicate/exchange ideas by posting comments. </a:t>
            </a:r>
          </a:p>
          <a:p>
            <a:pPr>
              <a:buFontTx/>
              <a:buChar char="-"/>
            </a:pPr>
            <a:r>
              <a:rPr lang="en-US" dirty="0" smtClean="0"/>
              <a:t>Forum posts can be graded by the teacher or other students. </a:t>
            </a:r>
          </a:p>
          <a:p>
            <a:pPr>
              <a:buFontTx/>
              <a:buChar char="-"/>
            </a:pPr>
            <a:r>
              <a:rPr lang="en-US" dirty="0" smtClean="0"/>
              <a:t>Types include: News Forum </a:t>
            </a:r>
            <a:r>
              <a:rPr lang="en-US" dirty="0"/>
              <a:t>for </a:t>
            </a:r>
            <a:r>
              <a:rPr lang="en-US" dirty="0" smtClean="0"/>
              <a:t>staff, Social forum, question forum, discussion forum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800600"/>
            <a:ext cx="8183880" cy="1234440"/>
          </a:xfrm>
        </p:spPr>
        <p:txBody>
          <a:bodyPr>
            <a:normAutofit fontScale="90000"/>
          </a:bodyPr>
          <a:lstStyle/>
          <a:p>
            <a:pPr marL="18288" marR="18288" lvl="0">
              <a:spcBef>
                <a:spcPts val="0"/>
              </a:spcBef>
            </a:pPr>
            <a:r>
              <a:rPr lang="en-US" dirty="0"/>
              <a:t>https://solandacl.com/moodle/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https://solandacl.com/moodle/</a:t>
            </a:r>
            <a:br>
              <a:rPr lang="en-US" dirty="0"/>
            </a:br>
            <a:r>
              <a:rPr lang="en-US" dirty="0" smtClean="0"/>
              <a:t>Access with – https://solandacl.com/moodle</a:t>
            </a:r>
            <a:r>
              <a:rPr lang="en-US" sz="140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14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en-US" sz="1400" dirty="0">
              <a:solidFill>
                <a:prstClr val="black"/>
              </a:solidFill>
              <a:effectLst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9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err="1" smtClean="0"/>
              <a:t>creat</a:t>
            </a:r>
            <a:r>
              <a:rPr lang="en-US" dirty="0" smtClean="0"/>
              <a:t> a password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/>
              <a:t>A password should at least have  8 characters , from  each of the following four categories:</a:t>
            </a:r>
          </a:p>
          <a:p>
            <a:endParaRPr lang="en-US" sz="1800" b="1" dirty="0" smtClean="0"/>
          </a:p>
          <a:p>
            <a:pPr>
              <a:buNone/>
            </a:pPr>
            <a:r>
              <a:rPr lang="en-US" sz="1600" dirty="0" smtClean="0"/>
              <a:t>    1.  </a:t>
            </a:r>
            <a:r>
              <a:rPr lang="en-US" sz="1800" b="1" dirty="0" smtClean="0"/>
              <a:t>Uppercase letters  A, B, C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2.  </a:t>
            </a:r>
            <a:r>
              <a:rPr lang="en-US" sz="1800" b="1" dirty="0" smtClean="0"/>
              <a:t>Lowercase letters  a, b, c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3.  </a:t>
            </a:r>
            <a:r>
              <a:rPr lang="en-US" sz="1800" b="1" dirty="0" smtClean="0"/>
              <a:t>Numbers  0, 1, 2, 3, 4, 5, 6, 7, 8, 9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4. </a:t>
            </a:r>
            <a:r>
              <a:rPr lang="en-US" sz="1800" b="1" dirty="0" smtClean="0"/>
              <a:t>Symbols  - all keyboard characters not defined as letters or numerals) and spaces  ~ ! @ # $ % ^ &amp; * ( ) _ - + = { } [ ] \ | : ; " ' &lt; &gt; , . ? /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cbSyqyVa"/>
  <p:tag name="ARTICULATE_DESIGN_ID_COMPOSITE" val="Zdi9Y8Cz"/>
  <p:tag name="ARTICULATE_DESIGN_ID_ASPECT" val="rs8qu5g0"/>
  <p:tag name="ARTICULATE_SLIDE_COUNT" val="2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585</Words>
  <Application>Microsoft Office PowerPoint</Application>
  <PresentationFormat>On-screen Show (4:3)</PresentationFormat>
  <Paragraphs>105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Aspect</vt:lpstr>
      <vt:lpstr>MOODLE – Our e-learning platform</vt:lpstr>
      <vt:lpstr>Moodle - overview</vt:lpstr>
      <vt:lpstr> WHAT IS Moodle?</vt:lpstr>
      <vt:lpstr>Moodle as a platform</vt:lpstr>
      <vt:lpstr>activities in Moodle</vt:lpstr>
      <vt:lpstr>activities…</vt:lpstr>
      <vt:lpstr>activities…</vt:lpstr>
      <vt:lpstr>https://solandacl.com/moodle/  https://solandacl.com/moodle/ Access with – https://solandacl.com/moodle </vt:lpstr>
      <vt:lpstr>How to creat a password</vt:lpstr>
      <vt:lpstr>Enter username and password here</vt:lpstr>
      <vt:lpstr>Loged in – Front page</vt:lpstr>
      <vt:lpstr>Front page – General info</vt:lpstr>
      <vt:lpstr>Expand to access course modules</vt:lpstr>
      <vt:lpstr>PowerPoint Presentation</vt:lpstr>
      <vt:lpstr>Username and password</vt:lpstr>
      <vt:lpstr>SAFE EXAMINATION BROWSER</vt:lpstr>
      <vt:lpstr>SOME FEATURES OF SEB</vt:lpstr>
      <vt:lpstr>SOME FEATURES OF SEB….</vt:lpstr>
      <vt:lpstr>SOME FEATURES OF SEB…..</vt:lpstr>
      <vt:lpstr>Student – SEB configuration</vt:lpstr>
      <vt:lpstr>SEB  config for Students</vt:lpstr>
      <vt:lpstr> Moodle Proctoring – use webcam (camera)</vt:lpstr>
      <vt:lpstr> enjoy your studies using moodle  thank you</vt:lpstr>
    </vt:vector>
  </TitlesOfParts>
  <Company>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Moodle</dc:title>
  <dc:creator>Makerere university</dc:creator>
  <cp:lastModifiedBy>IHPCA</cp:lastModifiedBy>
  <cp:revision>159</cp:revision>
  <dcterms:created xsi:type="dcterms:W3CDTF">2013-05-18T05:02:36Z</dcterms:created>
  <dcterms:modified xsi:type="dcterms:W3CDTF">2023-10-05T09:36:32Z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6744C6B9-C9B3-4D82-A3A7-787BC5781788</vt:lpwstr>
  </property>
  <property fmtid="{D5CDD505-2E9C-101B-9397-08002B2CF9AE}" pid="3" name="ArticulatePath">
    <vt:lpwstr>Moodle training</vt:lpwstr>
  </property>
</Properties>
</file>